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Executive Summary of Hibernate</a:t>
            </a:r>
            <a:br>
              <a:rPr lang="en-US" sz="3600" dirty="0" smtClean="0"/>
            </a:br>
            <a:r>
              <a:rPr lang="en-US" sz="3600" dirty="0" smtClean="0"/>
              <a:t>by Rodney </a:t>
            </a:r>
            <a:r>
              <a:rPr lang="en-US" sz="3600" dirty="0" err="1" smtClean="0"/>
              <a:t>Beede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 to Java’s Hibernate framework</a:t>
            </a:r>
          </a:p>
          <a:p>
            <a:pPr lvl="1"/>
            <a:r>
              <a:rPr lang="en-US" dirty="0" smtClean="0"/>
              <a:t>What is it</a:t>
            </a:r>
          </a:p>
          <a:p>
            <a:pPr lvl="1"/>
            <a:r>
              <a:rPr lang="en-US" dirty="0" smtClean="0"/>
              <a:t>Why to use it</a:t>
            </a:r>
          </a:p>
          <a:p>
            <a:pPr lvl="2"/>
            <a:r>
              <a:rPr lang="en-US" dirty="0" smtClean="0"/>
              <a:t>Simplifies persistence code</a:t>
            </a:r>
          </a:p>
          <a:p>
            <a:pPr lvl="3"/>
            <a:r>
              <a:rPr lang="en-US" dirty="0" smtClean="0"/>
              <a:t>No hand crafting SQL or schemas</a:t>
            </a:r>
          </a:p>
          <a:p>
            <a:pPr lvl="3"/>
            <a:r>
              <a:rPr lang="en-US" dirty="0" smtClean="0"/>
              <a:t>Performance through provided caching mechanisms</a:t>
            </a:r>
          </a:p>
          <a:p>
            <a:pPr lvl="2"/>
            <a:r>
              <a:rPr lang="en-US" dirty="0" smtClean="0"/>
              <a:t>Cross-database compatibility</a:t>
            </a:r>
          </a:p>
          <a:p>
            <a:pPr lvl="2"/>
            <a:r>
              <a:rPr lang="en-US" dirty="0" smtClean="0"/>
              <a:t>Backed by standards</a:t>
            </a:r>
          </a:p>
          <a:p>
            <a:r>
              <a:rPr lang="en-US" dirty="0" smtClean="0"/>
              <a:t>My Presentation</a:t>
            </a:r>
          </a:p>
          <a:p>
            <a:pPr lvl="1"/>
            <a:r>
              <a:rPr lang="en-US" dirty="0" smtClean="0"/>
              <a:t>Core architecture</a:t>
            </a:r>
          </a:p>
          <a:p>
            <a:pPr lvl="1"/>
            <a:r>
              <a:rPr lang="en-US" dirty="0" smtClean="0"/>
              <a:t>Configuration options</a:t>
            </a:r>
          </a:p>
          <a:p>
            <a:pPr lvl="1"/>
            <a:r>
              <a:rPr lang="en-US" dirty="0" smtClean="0"/>
              <a:t>Sample code showing usage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</TotalTime>
  <Words>45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Executive Summary of Hibernate by Rodney Beede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Summary of Hibernate (Rodney Beede)</dc:title>
  <dc:creator>rbeede</dc:creator>
  <cp:lastModifiedBy>Rodney David Beede</cp:lastModifiedBy>
  <cp:revision>6</cp:revision>
  <dcterms:created xsi:type="dcterms:W3CDTF">2006-08-16T00:00:00Z</dcterms:created>
  <dcterms:modified xsi:type="dcterms:W3CDTF">2011-10-31T18:58:44Z</dcterms:modified>
</cp:coreProperties>
</file>